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5" r:id="rId1"/>
  </p:sldMasterIdLst>
  <p:notesMasterIdLst>
    <p:notesMasterId r:id="rId12"/>
  </p:notesMasterIdLst>
  <p:handoutMasterIdLst>
    <p:handoutMasterId r:id="rId13"/>
  </p:handoutMasterIdLst>
  <p:sldIdLst>
    <p:sldId id="261" r:id="rId2"/>
    <p:sldId id="257" r:id="rId3"/>
    <p:sldId id="262" r:id="rId4"/>
    <p:sldId id="263" r:id="rId5"/>
    <p:sldId id="264" r:id="rId6"/>
    <p:sldId id="265" r:id="rId7"/>
    <p:sldId id="266" r:id="rId8"/>
    <p:sldId id="267" r:id="rId9"/>
    <p:sldId id="268" r:id="rId10"/>
    <p:sldId id="269" r:id="rId1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23" d="100"/>
          <a:sy n="123" d="100"/>
        </p:scale>
        <p:origin x="-120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9" charset="-52"/>
                <a:ea typeface="ＭＳ Ｐゴシック" pitchFamily="-109" charset="-128"/>
                <a:cs typeface="ＭＳ Ｐゴシック" pitchFamily="-109" charset="-128"/>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8B252621-0E7C-456B-8526-F0E9DD726A7C}" type="datetime1">
              <a:rPr lang="en-US"/>
              <a:pPr>
                <a:defRPr/>
              </a:pPr>
              <a:t>12/5/2016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9" charset="-52"/>
                <a:ea typeface="ＭＳ Ｐゴシック" pitchFamily="-109" charset="-128"/>
                <a:cs typeface="ＭＳ Ｐゴシック" pitchFamily="-109" charset="-128"/>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7239293D-565B-4E26-B421-D00681457468}" type="slidenum">
              <a:rPr lang="en-US"/>
              <a:pPr>
                <a:defRPr/>
              </a:pPr>
              <a:t>‹#›</a:t>
            </a:fld>
            <a:endParaRPr lang="en-US"/>
          </a:p>
        </p:txBody>
      </p:sp>
    </p:spTree>
    <p:extLst>
      <p:ext uri="{BB962C8B-B14F-4D97-AF65-F5344CB8AC3E}">
        <p14:creationId xmlns:p14="http://schemas.microsoft.com/office/powerpoint/2010/main" val="36728395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9" charset="-52"/>
                <a:ea typeface="ＭＳ Ｐゴシック" pitchFamily="-109" charset="-128"/>
                <a:cs typeface="ＭＳ Ｐゴシック" pitchFamily="-109" charset="-128"/>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24103C57-C3A0-4E73-AE82-8C31EE198BA9}" type="datetime1">
              <a:rPr lang="en-US"/>
              <a:pPr>
                <a:defRPr/>
              </a:pPr>
              <a:t>12/5/2016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9" charset="-52"/>
                <a:ea typeface="ＭＳ Ｐゴシック" pitchFamily="-109" charset="-128"/>
                <a:cs typeface="ＭＳ Ｐゴシック" pitchFamily="-109" charset="-128"/>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632929EF-780B-44AA-93BB-E14F2B644BB0}" type="slidenum">
              <a:rPr lang="en-US"/>
              <a:pPr>
                <a:defRPr/>
              </a:pPr>
              <a:t>‹#›</a:t>
            </a:fld>
            <a:endParaRPr lang="en-US"/>
          </a:p>
        </p:txBody>
      </p:sp>
    </p:spTree>
    <p:extLst>
      <p:ext uri="{BB962C8B-B14F-4D97-AF65-F5344CB8AC3E}">
        <p14:creationId xmlns:p14="http://schemas.microsoft.com/office/powerpoint/2010/main" val="285102768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7315200" y="0"/>
            <a:ext cx="1828800" cy="1219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1295400" y="2743200"/>
            <a:ext cx="7620000" cy="555625"/>
          </a:xfrm>
        </p:spPr>
        <p:txBody>
          <a:bodyPr anchor="t">
            <a:normAutofit/>
          </a:bodyPr>
          <a:lstStyle>
            <a:lvl1pPr>
              <a:defRPr sz="2400" cap="all">
                <a:solidFill>
                  <a:srgbClr val="887F6E"/>
                </a:solidFill>
              </a:defRPr>
            </a:lvl1pPr>
          </a:lstStyle>
          <a:p>
            <a:r>
              <a:rPr lang="en-GB" dirty="0" smtClean="0"/>
              <a:t>Click to edit Master title style</a:t>
            </a:r>
            <a:endParaRPr lang="en-US" dirty="0"/>
          </a:p>
        </p:txBody>
      </p:sp>
      <p:sp>
        <p:nvSpPr>
          <p:cNvPr id="9" name="Text Placeholder 8"/>
          <p:cNvSpPr>
            <a:spLocks noGrp="1"/>
          </p:cNvSpPr>
          <p:nvPr>
            <p:ph type="body" sz="quarter" idx="12"/>
          </p:nvPr>
        </p:nvSpPr>
        <p:spPr>
          <a:xfrm>
            <a:off x="3886200" y="5715000"/>
            <a:ext cx="5029200" cy="990600"/>
          </a:xfrm>
        </p:spPr>
        <p:txBody>
          <a:bodyPr/>
          <a:lstStyle>
            <a:lvl1pPr algn="r">
              <a:defRPr sz="1600"/>
            </a:lvl1pPr>
          </a:lstStyle>
          <a:p>
            <a:pPr lvl="0"/>
            <a:r>
              <a:rPr lang="en-GB" dirty="0" smtClean="0"/>
              <a:t>Click to edit Master text styles</a:t>
            </a:r>
          </a:p>
        </p:txBody>
      </p:sp>
      <p:sp>
        <p:nvSpPr>
          <p:cNvPr id="4" name="Subtitle 6"/>
          <p:cNvSpPr>
            <a:spLocks noGrp="1"/>
          </p:cNvSpPr>
          <p:nvPr>
            <p:ph type="subTitle" idx="1"/>
          </p:nvPr>
        </p:nvSpPr>
        <p:spPr>
          <a:xfrm>
            <a:off x="1295400" y="3298825"/>
            <a:ext cx="7620000" cy="457200"/>
          </a:xfrm>
        </p:spPr>
        <p:txBody>
          <a:bodyPr/>
          <a:lstStyle>
            <a:lvl1pPr algn="r">
              <a:defRPr sz="1800">
                <a:solidFill>
                  <a:schemeClr val="tx1"/>
                </a:solidFill>
              </a:defRPr>
            </a:lvl1pPr>
          </a:lstStyle>
          <a:p>
            <a:endParaRPr lang="en-US" dirty="0"/>
          </a:p>
        </p:txBody>
      </p:sp>
    </p:spTree>
    <p:extLst>
      <p:ext uri="{BB962C8B-B14F-4D97-AF65-F5344CB8AC3E}">
        <p14:creationId xmlns:p14="http://schemas.microsoft.com/office/powerpoint/2010/main" val="389080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10" name="Text Placeholder 9"/>
          <p:cNvSpPr>
            <a:spLocks noGrp="1"/>
          </p:cNvSpPr>
          <p:nvPr>
            <p:ph type="body" sz="quarter" idx="12"/>
          </p:nvPr>
        </p:nvSpPr>
        <p:spPr>
          <a:xfrm>
            <a:off x="457200" y="1753200"/>
            <a:ext cx="8229600" cy="44100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3"/>
          </p:nvPr>
        </p:nvSpPr>
        <p:spPr/>
        <p:txBody>
          <a:bodyPr/>
          <a:lstStyle>
            <a:lvl1pPr>
              <a:defRPr/>
            </a:lvl1pPr>
          </a:lstStyle>
          <a:p>
            <a:pPr>
              <a:defRPr/>
            </a:pPr>
            <a:r>
              <a:rPr lang="en-GB"/>
              <a:t>Footer - add copy here</a:t>
            </a:r>
            <a:endParaRPr lang="en-US"/>
          </a:p>
        </p:txBody>
      </p:sp>
      <p:sp>
        <p:nvSpPr>
          <p:cNvPr id="5" name="Slide Number Placeholder 5"/>
          <p:cNvSpPr>
            <a:spLocks noGrp="1"/>
          </p:cNvSpPr>
          <p:nvPr>
            <p:ph type="sldNum" sz="quarter" idx="14"/>
          </p:nvPr>
        </p:nvSpPr>
        <p:spPr/>
        <p:txBody>
          <a:bodyPr/>
          <a:lstStyle>
            <a:lvl1pPr>
              <a:defRPr/>
            </a:lvl1pPr>
          </a:lstStyle>
          <a:p>
            <a:pPr>
              <a:defRPr/>
            </a:pPr>
            <a:fld id="{DCA92C2A-E14E-4F4D-AD7A-53AEBDF0A29E}" type="slidenum">
              <a:rPr lang="en-US"/>
              <a:pPr>
                <a:defRPr/>
              </a:pPr>
              <a:t>‹#›</a:t>
            </a:fld>
            <a:endParaRPr lang="en-US"/>
          </a:p>
        </p:txBody>
      </p:sp>
    </p:spTree>
    <p:extLst>
      <p:ext uri="{BB962C8B-B14F-4D97-AF65-F5344CB8AC3E}">
        <p14:creationId xmlns:p14="http://schemas.microsoft.com/office/powerpoint/2010/main" val="286621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GB"/>
              <a:t>Footer - add copy here</a:t>
            </a:r>
            <a:endParaRPr lang="en-US"/>
          </a:p>
        </p:txBody>
      </p:sp>
      <p:sp>
        <p:nvSpPr>
          <p:cNvPr id="4" name="Slide Number Placeholder 5"/>
          <p:cNvSpPr>
            <a:spLocks noGrp="1"/>
          </p:cNvSpPr>
          <p:nvPr>
            <p:ph type="sldNum" sz="quarter" idx="11"/>
          </p:nvPr>
        </p:nvSpPr>
        <p:spPr/>
        <p:txBody>
          <a:bodyPr/>
          <a:lstStyle>
            <a:lvl1pPr>
              <a:defRPr/>
            </a:lvl1pPr>
          </a:lstStyle>
          <a:p>
            <a:pPr>
              <a:defRPr/>
            </a:pPr>
            <a:fld id="{0D5E3364-57F9-4B50-BCF7-6EB8CFD5473A}" type="slidenum">
              <a:rPr lang="en-US"/>
              <a:pPr>
                <a:defRPr/>
              </a:pPr>
              <a:t>‹#›</a:t>
            </a:fld>
            <a:endParaRPr lang="en-US"/>
          </a:p>
        </p:txBody>
      </p:sp>
    </p:spTree>
    <p:extLst>
      <p:ext uri="{BB962C8B-B14F-4D97-AF65-F5344CB8AC3E}">
        <p14:creationId xmlns:p14="http://schemas.microsoft.com/office/powerpoint/2010/main" val="16134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200" y="1752600"/>
            <a:ext cx="8229600" cy="4373563"/>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GB"/>
              <a:t>Footer - add copy here</a:t>
            </a:r>
            <a:endParaRPr lang="en-US"/>
          </a:p>
        </p:txBody>
      </p:sp>
      <p:sp>
        <p:nvSpPr>
          <p:cNvPr id="5" name="Slide Number Placeholder 5"/>
          <p:cNvSpPr>
            <a:spLocks noGrp="1"/>
          </p:cNvSpPr>
          <p:nvPr>
            <p:ph type="sldNum" sz="quarter" idx="11"/>
          </p:nvPr>
        </p:nvSpPr>
        <p:spPr/>
        <p:txBody>
          <a:bodyPr/>
          <a:lstStyle>
            <a:lvl1pPr>
              <a:defRPr/>
            </a:lvl1pPr>
          </a:lstStyle>
          <a:p>
            <a:pPr>
              <a:defRPr/>
            </a:pPr>
            <a:fld id="{A5F0B635-151E-4281-9219-439171893CD1}" type="slidenum">
              <a:rPr lang="en-US"/>
              <a:pPr>
                <a:defRPr/>
              </a:pPr>
              <a:t>‹#›</a:t>
            </a:fld>
            <a:endParaRPr lang="en-US"/>
          </a:p>
        </p:txBody>
      </p:sp>
    </p:spTree>
    <p:extLst>
      <p:ext uri="{BB962C8B-B14F-4D97-AF65-F5344CB8AC3E}">
        <p14:creationId xmlns:p14="http://schemas.microsoft.com/office/powerpoint/2010/main" val="61154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752599"/>
            <a:ext cx="8229600" cy="35052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57200" y="5334000"/>
            <a:ext cx="8229600" cy="3810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8" name="Title 1"/>
          <p:cNvSpPr>
            <a:spLocks noGrp="1"/>
          </p:cNvSpPr>
          <p:nvPr>
            <p:ph type="title"/>
          </p:nvPr>
        </p:nvSpPr>
        <p:spPr>
          <a:xfrm>
            <a:off x="457200" y="914400"/>
            <a:ext cx="8229600" cy="685800"/>
          </a:xfrm>
        </p:spPr>
        <p:txBody>
          <a:bodyPr/>
          <a:lstStyle/>
          <a:p>
            <a:r>
              <a:rPr lang="en-GB"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GB"/>
              <a:t>Footer - add copy here</a:t>
            </a:r>
            <a:endParaRPr lang="en-US"/>
          </a:p>
        </p:txBody>
      </p:sp>
      <p:sp>
        <p:nvSpPr>
          <p:cNvPr id="6" name="Slide Number Placeholder 5"/>
          <p:cNvSpPr>
            <a:spLocks noGrp="1"/>
          </p:cNvSpPr>
          <p:nvPr>
            <p:ph type="sldNum" sz="quarter" idx="11"/>
          </p:nvPr>
        </p:nvSpPr>
        <p:spPr/>
        <p:txBody>
          <a:bodyPr/>
          <a:lstStyle>
            <a:lvl1pPr>
              <a:defRPr/>
            </a:lvl1pPr>
          </a:lstStyle>
          <a:p>
            <a:pPr>
              <a:defRPr/>
            </a:pPr>
            <a:fld id="{B11D3CDA-992C-4291-8895-4BE9B2F7E221}" type="slidenum">
              <a:rPr lang="en-US"/>
              <a:pPr>
                <a:defRPr/>
              </a:pPr>
              <a:t>‹#›</a:t>
            </a:fld>
            <a:endParaRPr lang="en-US"/>
          </a:p>
        </p:txBody>
      </p:sp>
    </p:spTree>
    <p:extLst>
      <p:ext uri="{BB962C8B-B14F-4D97-AF65-F5344CB8AC3E}">
        <p14:creationId xmlns:p14="http://schemas.microsoft.com/office/powerpoint/2010/main" val="37366116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r-FR" smtClean="0"/>
              <a:t>Click to edit Master title style</a:t>
            </a:r>
            <a:endParaRPr lang="en-US" altLang="fr-FR" smtClean="0"/>
          </a:p>
        </p:txBody>
      </p:sp>
      <p:sp>
        <p:nvSpPr>
          <p:cNvPr id="1027"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r-FR" smtClean="0"/>
              <a:t>Click to edit Master text styles</a:t>
            </a:r>
          </a:p>
          <a:p>
            <a:pPr lvl="1"/>
            <a:r>
              <a:rPr lang="en-GB" altLang="fr-FR" smtClean="0"/>
              <a:t>Second level</a:t>
            </a:r>
          </a:p>
          <a:p>
            <a:pPr lvl="2"/>
            <a:r>
              <a:rPr lang="en-GB" altLang="fr-FR" smtClean="0"/>
              <a:t>Third level</a:t>
            </a:r>
          </a:p>
          <a:p>
            <a:pPr lvl="3"/>
            <a:r>
              <a:rPr lang="en-GB" altLang="fr-FR" smtClean="0"/>
              <a:t>Fourth level</a:t>
            </a:r>
          </a:p>
          <a:p>
            <a:pPr lvl="4"/>
            <a:r>
              <a:rPr lang="en-GB" altLang="fr-FR" smtClean="0"/>
              <a:t>Fifth level</a:t>
            </a:r>
          </a:p>
        </p:txBody>
      </p:sp>
      <p:sp>
        <p:nvSpPr>
          <p:cNvPr id="4" name="Date Placeholder 3"/>
          <p:cNvSpPr>
            <a:spLocks noGrp="1"/>
          </p:cNvSpPr>
          <p:nvPr>
            <p:ph type="dt" sz="half" idx="2"/>
          </p:nvPr>
        </p:nvSpPr>
        <p:spPr>
          <a:xfrm>
            <a:off x="457200" y="6356350"/>
            <a:ext cx="53340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87F6E"/>
                </a:solidFill>
                <a:latin typeface="Arial" charset="0"/>
                <a:ea typeface="ＭＳ Ｐゴシック" charset="0"/>
                <a:cs typeface="ＭＳ Ｐゴシック" charset="0"/>
              </a:defRPr>
            </a:lvl1pPr>
          </a:lstStyle>
          <a:p>
            <a:pPr>
              <a:defRPr/>
            </a:pPr>
            <a:r>
              <a:rPr lang="en-GB"/>
              <a:t>Footer - add copy here</a:t>
            </a:r>
            <a:endParaRPr lang="en-US"/>
          </a:p>
        </p:txBody>
      </p:sp>
      <p:sp>
        <p:nvSpPr>
          <p:cNvPr id="6" name="Slide Number Placeholder 5"/>
          <p:cNvSpPr>
            <a:spLocks noGrp="1"/>
          </p:cNvSpPr>
          <p:nvPr>
            <p:ph type="sldNum" sz="quarter" idx="4"/>
          </p:nvPr>
        </p:nvSpPr>
        <p:spPr>
          <a:xfrm>
            <a:off x="7924800" y="6356350"/>
            <a:ext cx="7620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87F6E"/>
                </a:solidFill>
                <a:latin typeface="Arial" pitchFamily="34" charset="0"/>
              </a:defRPr>
            </a:lvl1pPr>
          </a:lstStyle>
          <a:p>
            <a:pPr>
              <a:defRPr/>
            </a:pPr>
            <a:fld id="{55D0497D-A4E8-4469-B813-053D9A7D3F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4" r:id="rId1"/>
    <p:sldLayoutId id="2147483780" r:id="rId2"/>
    <p:sldLayoutId id="2147483781" r:id="rId3"/>
    <p:sldLayoutId id="2147483782" r:id="rId4"/>
    <p:sldLayoutId id="2147483783" r:id="rId5"/>
  </p:sldLayoutIdLst>
  <p:hf hdr="0" ftr="0"/>
  <p:txStyles>
    <p:titleStyle>
      <a:lvl1pPr algn="r" defTabSz="457200" rtl="0" eaLnBrk="0" fontAlgn="base" hangingPunct="0">
        <a:spcBef>
          <a:spcPct val="0"/>
        </a:spcBef>
        <a:spcAft>
          <a:spcPct val="0"/>
        </a:spcAft>
        <a:defRPr sz="2200" b="1" kern="1200">
          <a:solidFill>
            <a:srgbClr val="FFFFFF"/>
          </a:solidFill>
          <a:latin typeface="Arial"/>
          <a:ea typeface="ＭＳ Ｐゴシック" pitchFamily="-65" charset="-128"/>
          <a:cs typeface="ＭＳ Ｐゴシック" pitchFamily="-106" charset="-128"/>
        </a:defRPr>
      </a:lvl1pPr>
      <a:lvl2pPr algn="r" defTabSz="457200" rtl="0" eaLnBrk="0" fontAlgn="base" hangingPunct="0">
        <a:spcBef>
          <a:spcPct val="0"/>
        </a:spcBef>
        <a:spcAft>
          <a:spcPct val="0"/>
        </a:spcAft>
        <a:defRPr sz="2200" b="1">
          <a:solidFill>
            <a:srgbClr val="FFFFFF"/>
          </a:solidFill>
          <a:latin typeface="Arial" pitchFamily="-65" charset="0"/>
          <a:ea typeface="ＭＳ Ｐゴシック" pitchFamily="-65" charset="-128"/>
          <a:cs typeface="ＭＳ Ｐゴシック" pitchFamily="-106" charset="-128"/>
        </a:defRPr>
      </a:lvl2pPr>
      <a:lvl3pPr algn="r" defTabSz="457200" rtl="0" eaLnBrk="0" fontAlgn="base" hangingPunct="0">
        <a:spcBef>
          <a:spcPct val="0"/>
        </a:spcBef>
        <a:spcAft>
          <a:spcPct val="0"/>
        </a:spcAft>
        <a:defRPr sz="2200" b="1">
          <a:solidFill>
            <a:srgbClr val="FFFFFF"/>
          </a:solidFill>
          <a:latin typeface="Arial" pitchFamily="-65" charset="0"/>
          <a:ea typeface="ＭＳ Ｐゴシック" pitchFamily="-65" charset="-128"/>
          <a:cs typeface="ＭＳ Ｐゴシック" pitchFamily="-106" charset="-128"/>
        </a:defRPr>
      </a:lvl3pPr>
      <a:lvl4pPr algn="r" defTabSz="457200" rtl="0" eaLnBrk="0" fontAlgn="base" hangingPunct="0">
        <a:spcBef>
          <a:spcPct val="0"/>
        </a:spcBef>
        <a:spcAft>
          <a:spcPct val="0"/>
        </a:spcAft>
        <a:defRPr sz="2200" b="1">
          <a:solidFill>
            <a:srgbClr val="FFFFFF"/>
          </a:solidFill>
          <a:latin typeface="Arial" pitchFamily="-65" charset="0"/>
          <a:ea typeface="ＭＳ Ｐゴシック" pitchFamily="-65" charset="-128"/>
          <a:cs typeface="ＭＳ Ｐゴシック" pitchFamily="-106" charset="-128"/>
        </a:defRPr>
      </a:lvl4pPr>
      <a:lvl5pPr algn="r" defTabSz="457200" rtl="0" eaLnBrk="0" fontAlgn="base" hangingPunct="0">
        <a:spcBef>
          <a:spcPct val="0"/>
        </a:spcBef>
        <a:spcAft>
          <a:spcPct val="0"/>
        </a:spcAft>
        <a:defRPr sz="2200" b="1">
          <a:solidFill>
            <a:srgbClr val="FFFFFF"/>
          </a:solidFill>
          <a:latin typeface="Arial" pitchFamily="-65" charset="0"/>
          <a:ea typeface="ＭＳ Ｐゴシック" pitchFamily="-65" charset="-128"/>
          <a:cs typeface="ＭＳ Ｐゴシック" pitchFamily="-106" charset="-128"/>
        </a:defRPr>
      </a:lvl5pPr>
      <a:lvl6pPr marL="457200" algn="r" defTabSz="457200" rtl="0" fontAlgn="base">
        <a:spcBef>
          <a:spcPct val="0"/>
        </a:spcBef>
        <a:spcAft>
          <a:spcPct val="0"/>
        </a:spcAft>
        <a:defRPr sz="2200" b="1">
          <a:solidFill>
            <a:schemeClr val="bg1"/>
          </a:solidFill>
          <a:latin typeface="Arial" pitchFamily="-65" charset="0"/>
          <a:ea typeface="ＭＳ Ｐゴシック" pitchFamily="-65" charset="-128"/>
        </a:defRPr>
      </a:lvl6pPr>
      <a:lvl7pPr marL="914400" algn="r" defTabSz="457200" rtl="0" fontAlgn="base">
        <a:spcBef>
          <a:spcPct val="0"/>
        </a:spcBef>
        <a:spcAft>
          <a:spcPct val="0"/>
        </a:spcAft>
        <a:defRPr sz="2200" b="1">
          <a:solidFill>
            <a:schemeClr val="bg1"/>
          </a:solidFill>
          <a:latin typeface="Arial" pitchFamily="-65" charset="0"/>
          <a:ea typeface="ＭＳ Ｐゴシック" pitchFamily="-65" charset="-128"/>
        </a:defRPr>
      </a:lvl7pPr>
      <a:lvl8pPr marL="1371600" algn="r" defTabSz="457200" rtl="0" fontAlgn="base">
        <a:spcBef>
          <a:spcPct val="0"/>
        </a:spcBef>
        <a:spcAft>
          <a:spcPct val="0"/>
        </a:spcAft>
        <a:defRPr sz="2200" b="1">
          <a:solidFill>
            <a:schemeClr val="bg1"/>
          </a:solidFill>
          <a:latin typeface="Arial" pitchFamily="-65" charset="0"/>
          <a:ea typeface="ＭＳ Ｐゴシック" pitchFamily="-65" charset="-128"/>
        </a:defRPr>
      </a:lvl8pPr>
      <a:lvl9pPr marL="1828800" algn="r" defTabSz="457200" rtl="0" fontAlgn="base">
        <a:spcBef>
          <a:spcPct val="0"/>
        </a:spcBef>
        <a:spcAft>
          <a:spcPct val="0"/>
        </a:spcAft>
        <a:defRPr sz="2200" b="1">
          <a:solidFill>
            <a:schemeClr val="bg1"/>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defRPr sz="2200" kern="1200">
          <a:solidFill>
            <a:schemeClr val="tx1"/>
          </a:solidFill>
          <a:latin typeface="Arial"/>
          <a:ea typeface="ＭＳ Ｐゴシック" pitchFamily="-65" charset="-128"/>
          <a:cs typeface="ＭＳ Ｐゴシック" pitchFamily="-106" charset="-128"/>
        </a:defRPr>
      </a:lvl1pPr>
      <a:lvl2pPr marL="360363" indent="-360363" algn="l" defTabSz="457200" rtl="0" eaLnBrk="0" fontAlgn="base" hangingPunct="0">
        <a:spcBef>
          <a:spcPct val="20000"/>
        </a:spcBef>
        <a:spcAft>
          <a:spcPct val="0"/>
        </a:spcAft>
        <a:buClr>
          <a:srgbClr val="887F6E"/>
        </a:buClr>
        <a:buFont typeface="Arial" charset="0"/>
        <a:buChar char="•"/>
        <a:tabLst>
          <a:tab pos="360363" algn="l"/>
        </a:tabLst>
        <a:defRPr sz="2000" kern="1200">
          <a:solidFill>
            <a:schemeClr val="tx1"/>
          </a:solidFill>
          <a:latin typeface="Arial"/>
          <a:ea typeface="ＭＳ Ｐゴシック" pitchFamily="-65" charset="-128"/>
          <a:cs typeface="ＭＳ Ｐゴシック" pitchFamily="-106" charset="-128"/>
        </a:defRPr>
      </a:lvl2pPr>
      <a:lvl3pPr marL="719138" indent="-358775" algn="l" defTabSz="457200" rtl="0" eaLnBrk="0" fontAlgn="base" hangingPunct="0">
        <a:spcBef>
          <a:spcPct val="20000"/>
        </a:spcBef>
        <a:spcAft>
          <a:spcPct val="0"/>
        </a:spcAft>
        <a:buClr>
          <a:srgbClr val="887F6E"/>
        </a:buClr>
        <a:buFont typeface="Arial" charset="0"/>
        <a:buChar char="•"/>
        <a:defRPr kern="1200">
          <a:solidFill>
            <a:srgbClr val="000000"/>
          </a:solidFill>
          <a:latin typeface="Arial"/>
          <a:ea typeface="ＭＳ Ｐゴシック" pitchFamily="-65" charset="-128"/>
          <a:cs typeface="ＭＳ Ｐゴシック" pitchFamily="-106" charset="-128"/>
        </a:defRPr>
      </a:lvl3pPr>
      <a:lvl4pPr marL="1079500" indent="-360363" algn="l" defTabSz="457200" rtl="0" eaLnBrk="0" fontAlgn="base" hangingPunct="0">
        <a:spcBef>
          <a:spcPct val="20000"/>
        </a:spcBef>
        <a:spcAft>
          <a:spcPct val="0"/>
        </a:spcAft>
        <a:buClr>
          <a:srgbClr val="887F6E"/>
        </a:buClr>
        <a:buFont typeface="Arial" charset="0"/>
        <a:buChar char="•"/>
        <a:tabLst>
          <a:tab pos="1079500" algn="l"/>
        </a:tabLst>
        <a:defRPr kern="1200">
          <a:solidFill>
            <a:srgbClr val="000000"/>
          </a:solidFill>
          <a:latin typeface="Arial"/>
          <a:ea typeface="ＭＳ Ｐゴシック" pitchFamily="-65" charset="-128"/>
          <a:cs typeface="ＭＳ Ｐゴシック" pitchFamily="-106" charset="-128"/>
        </a:defRPr>
      </a:lvl4pPr>
      <a:lvl5pPr marL="1528763" indent="-449263" algn="l" defTabSz="457200" rtl="0" eaLnBrk="0" fontAlgn="base" hangingPunct="0">
        <a:spcBef>
          <a:spcPct val="20000"/>
        </a:spcBef>
        <a:spcAft>
          <a:spcPct val="0"/>
        </a:spcAft>
        <a:buClr>
          <a:srgbClr val="887F6E"/>
        </a:buClr>
        <a:buFont typeface="Arial" charset="0"/>
        <a:buChar char="•"/>
        <a:defRPr kern="1200">
          <a:solidFill>
            <a:schemeClr val="tx1"/>
          </a:solidFill>
          <a:latin typeface="Arial"/>
          <a:ea typeface="ＭＳ Ｐゴシック" pitchFamily="-65" charset="-128"/>
          <a:cs typeface="ＭＳ Ｐゴシック" pitchFamily="-106"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ircabc.europa.eu/d/a/workspace/SpacesStore/614d3daf-76a0-402d-8133-77d2d3dd2518/RSPG13-524%20rev1%20Report_700MHz_reallocation_REV.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ept.org/ecc/tools-and-services/ecc-700-mhz-coordination-information-repository/help-for-users" TargetMode="External"/><Relationship Id="rId2" Type="http://schemas.openxmlformats.org/officeDocument/2006/relationships/hyperlink" Target="http://700mhz.cept.org/countri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ept.org/ecc/groups/ecc/700-mhz-repository-fg/client/forum/" TargetMode="External"/><Relationship Id="rId2" Type="http://schemas.openxmlformats.org/officeDocument/2006/relationships/hyperlink" Target="http://www.cept.org/Documents/700-mhz-repository-fg/32977/700mhzfg-16-01_result-of-the-questionnair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nfr.opendatasoft.com/map/embed/700_mhz_repository_-_coordination_status/?static=false&amp;datasetcard=fals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ept.org/ecc/groups/ecc/700-mhz-repository-fg/client/forum/topic/41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5"/>
          <p:cNvSpPr>
            <a:spLocks noGrp="1"/>
          </p:cNvSpPr>
          <p:nvPr>
            <p:ph type="ctrTitle"/>
          </p:nvPr>
        </p:nvSpPr>
        <p:spPr>
          <a:xfrm>
            <a:off x="3203848" y="2743200"/>
            <a:ext cx="5711552" cy="829816"/>
          </a:xfrm>
        </p:spPr>
        <p:txBody>
          <a:bodyPr>
            <a:noAutofit/>
          </a:bodyPr>
          <a:lstStyle/>
          <a:p>
            <a:r>
              <a:rPr lang="en-US" cap="none" dirty="0">
                <a:latin typeface="Arial" charset="0"/>
                <a:ea typeface="ＭＳ Ｐゴシック" pitchFamily="34" charset="-128"/>
              </a:rPr>
              <a:t>700 MHz Repository and the associated ECC Forum Group</a:t>
            </a:r>
            <a:br>
              <a:rPr lang="en-US" cap="none" dirty="0">
                <a:latin typeface="Arial" charset="0"/>
                <a:ea typeface="ＭＳ Ｐゴシック" pitchFamily="34" charset="-128"/>
              </a:rPr>
            </a:br>
            <a:endParaRPr lang="en-GB" altLang="fr-FR" cap="none" dirty="0">
              <a:latin typeface="Arial" charset="0"/>
              <a:ea typeface="ＭＳ Ｐゴシック" pitchFamily="34" charset="-128"/>
            </a:endParaRPr>
          </a:p>
        </p:txBody>
      </p:sp>
      <p:sp>
        <p:nvSpPr>
          <p:cNvPr id="3075" name="Text Placeholder 5"/>
          <p:cNvSpPr>
            <a:spLocks noGrp="1"/>
          </p:cNvSpPr>
          <p:nvPr>
            <p:ph type="body" sz="quarter" idx="12"/>
          </p:nvPr>
        </p:nvSpPr>
        <p:spPr/>
        <p:txBody>
          <a:bodyPr/>
          <a:lstStyle/>
          <a:p>
            <a:pPr marL="0" indent="0"/>
            <a:r>
              <a:rPr lang="en-US" dirty="0">
                <a:latin typeface="Arial" charset="0"/>
                <a:ea typeface="ＭＳ Ｐゴシック" pitchFamily="34" charset="-128"/>
              </a:rPr>
              <a:t>SEDDIF Meeting - Budapest, 25th of November 2016</a:t>
            </a:r>
          </a:p>
          <a:p>
            <a:pPr marL="0" indent="0"/>
            <a:endParaRPr lang="da-DK" altLang="fr-FR" dirty="0">
              <a:latin typeface="Arial" charset="0"/>
              <a:ea typeface="ＭＳ Ｐゴシック" pitchFamily="34" charset="-128"/>
            </a:endParaRPr>
          </a:p>
        </p:txBody>
      </p:sp>
      <p:sp>
        <p:nvSpPr>
          <p:cNvPr id="3076" name="Subtitle 4"/>
          <p:cNvSpPr>
            <a:spLocks noGrp="1"/>
          </p:cNvSpPr>
          <p:nvPr>
            <p:ph type="subTitle" idx="1"/>
          </p:nvPr>
        </p:nvSpPr>
        <p:spPr>
          <a:xfrm>
            <a:off x="1295400" y="3729759"/>
            <a:ext cx="7620000" cy="457200"/>
          </a:xfrm>
        </p:spPr>
        <p:txBody>
          <a:bodyPr/>
          <a:lstStyle/>
          <a:p>
            <a:r>
              <a:rPr lang="da-DK" altLang="fr-FR" dirty="0" smtClean="0">
                <a:latin typeface="Arial" charset="0"/>
                <a:ea typeface="ＭＳ Ｐゴシック" pitchFamily="34" charset="-128"/>
              </a:rPr>
              <a:t>Cédric Perros</a:t>
            </a:r>
          </a:p>
          <a:p>
            <a:r>
              <a:rPr lang="da-DK" altLang="fr-FR" smtClean="0">
                <a:latin typeface="Arial" charset="0"/>
                <a:ea typeface="ＭＳ Ｐゴシック" pitchFamily="34" charset="-128"/>
              </a:rPr>
              <a:t>700 MHz band Repository Forum Group, Chairman</a:t>
            </a:r>
            <a:endParaRPr lang="da-DK" altLang="fr-FR" dirty="0" smtClean="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US" altLang="en-US" dirty="0" smtClean="0">
                <a:latin typeface="Arial" charset="0"/>
                <a:ea typeface="ＭＳ Ｐゴシック" pitchFamily="34" charset="-128"/>
              </a:rPr>
              <a:t>Conclusions</a:t>
            </a:r>
            <a:endParaRPr lang="da-DK" altLang="fr-FR" dirty="0">
              <a:latin typeface="Arial" charset="0"/>
              <a:ea typeface="ＭＳ Ｐゴシック" pitchFamily="34" charset="-128"/>
            </a:endParaRPr>
          </a:p>
        </p:txBody>
      </p:sp>
      <p:sp>
        <p:nvSpPr>
          <p:cNvPr id="4099"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fr-FR" smtClean="0">
                <a:solidFill>
                  <a:srgbClr val="887F6E"/>
                </a:solidFill>
              </a:rPr>
              <a:t>Footer - add copy here</a:t>
            </a:r>
            <a:endParaRPr lang="en-US" altLang="fr-FR" smtClean="0">
              <a:solidFill>
                <a:srgbClr val="887F6E"/>
              </a:solidFill>
            </a:endParaRP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844B6BC-F488-4CD4-881E-D504F3382945}" type="slidenum">
              <a:rPr lang="en-US" altLang="fr-FR">
                <a:solidFill>
                  <a:srgbClr val="887F6E"/>
                </a:solidFill>
              </a:rPr>
              <a:pPr eaLnBrk="1" hangingPunct="1"/>
              <a:t>9</a:t>
            </a:fld>
            <a:endParaRPr lang="en-US" altLang="fr-FR">
              <a:solidFill>
                <a:srgbClr val="887F6E"/>
              </a:solidFill>
            </a:endParaRPr>
          </a:p>
        </p:txBody>
      </p:sp>
      <p:sp>
        <p:nvSpPr>
          <p:cNvPr id="4101" name="Text Placeholder 6"/>
          <p:cNvSpPr>
            <a:spLocks noGrp="1"/>
          </p:cNvSpPr>
          <p:nvPr>
            <p:ph type="body" sz="quarter" idx="12"/>
          </p:nvPr>
        </p:nvSpPr>
        <p:spPr>
          <a:xfrm>
            <a:off x="457200" y="1752600"/>
            <a:ext cx="8363272" cy="4410075"/>
          </a:xfrm>
        </p:spPr>
        <p:txBody>
          <a:bodyPr/>
          <a:lstStyle/>
          <a:p>
            <a:pPr>
              <a:lnSpc>
                <a:spcPct val="80000"/>
              </a:lnSpc>
            </a:pPr>
            <a:r>
              <a:rPr lang="en-US" altLang="fr-FR" sz="2000" dirty="0" smtClean="0"/>
              <a:t>The forum group is open for all the administrations who are interested in the Repository</a:t>
            </a:r>
          </a:p>
          <a:p>
            <a:pPr>
              <a:lnSpc>
                <a:spcPct val="80000"/>
              </a:lnSpc>
            </a:pPr>
            <a:endParaRPr lang="en-US" sz="2400" dirty="0" smtClean="0"/>
          </a:p>
          <a:p>
            <a:pPr>
              <a:lnSpc>
                <a:spcPct val="80000"/>
              </a:lnSpc>
            </a:pPr>
            <a:r>
              <a:rPr lang="en-US" altLang="fr-FR" sz="2000" dirty="0" smtClean="0"/>
              <a:t>The forum provides the latest discussions/exchanges for improvement of the repository</a:t>
            </a:r>
          </a:p>
          <a:p>
            <a:pPr>
              <a:lnSpc>
                <a:spcPct val="80000"/>
              </a:lnSpc>
            </a:pPr>
            <a:endParaRPr lang="en-US" altLang="fr-FR" sz="2000" dirty="0" smtClean="0"/>
          </a:p>
          <a:p>
            <a:pPr>
              <a:lnSpc>
                <a:spcPct val="80000"/>
              </a:lnSpc>
            </a:pPr>
            <a:r>
              <a:rPr lang="en-US" altLang="fr-FR" sz="2000" dirty="0" smtClean="0"/>
              <a:t>The requests for improvement are submitted to ECO for evaluation (time/budget)</a:t>
            </a:r>
          </a:p>
          <a:p>
            <a:pPr>
              <a:lnSpc>
                <a:spcPct val="80000"/>
              </a:lnSpc>
            </a:pPr>
            <a:endParaRPr lang="en-US" altLang="fr-FR" sz="2000" dirty="0"/>
          </a:p>
          <a:p>
            <a:pPr>
              <a:lnSpc>
                <a:spcPct val="80000"/>
              </a:lnSpc>
            </a:pPr>
            <a:r>
              <a:rPr lang="en-US" altLang="fr-FR" sz="2000" dirty="0" smtClean="0"/>
              <a:t>The first evolutions are expected before the end of this year !</a:t>
            </a:r>
          </a:p>
          <a:p>
            <a:pPr>
              <a:lnSpc>
                <a:spcPct val="80000"/>
              </a:lnSpc>
            </a:pPr>
            <a:endParaRPr lang="en-US" altLang="fr-FR" sz="1800" dirty="0">
              <a:latin typeface="Arial" charset="0"/>
              <a:ea typeface="ＭＳ Ｐゴシック" pitchFamily="34" charset="-128"/>
            </a:endParaRPr>
          </a:p>
          <a:p>
            <a:pPr>
              <a:lnSpc>
                <a:spcPct val="80000"/>
              </a:lnSpc>
            </a:pPr>
            <a:endParaRPr lang="en-US" altLang="fr-FR" sz="1800" dirty="0">
              <a:latin typeface="Arial" charset="0"/>
              <a:ea typeface="ＭＳ Ｐゴシック" pitchFamily="34" charset="-128"/>
            </a:endParaRPr>
          </a:p>
        </p:txBody>
      </p:sp>
    </p:spTree>
    <p:extLst>
      <p:ext uri="{BB962C8B-B14F-4D97-AF65-F5344CB8AC3E}">
        <p14:creationId xmlns:p14="http://schemas.microsoft.com/office/powerpoint/2010/main" val="3786572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US" altLang="en-US" dirty="0" smtClean="0">
                <a:latin typeface="Arial" charset="0"/>
                <a:ea typeface="ＭＳ Ｐゴシック" pitchFamily="34" charset="-128"/>
              </a:rPr>
              <a:t>Introduction</a:t>
            </a:r>
            <a:endParaRPr lang="da-DK" altLang="fr-FR" dirty="0">
              <a:latin typeface="Arial" charset="0"/>
              <a:ea typeface="ＭＳ Ｐゴシック" pitchFamily="34" charset="-128"/>
            </a:endParaRPr>
          </a:p>
        </p:txBody>
      </p:sp>
      <p:sp>
        <p:nvSpPr>
          <p:cNvPr id="4099"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fr-FR" smtClean="0">
                <a:solidFill>
                  <a:srgbClr val="887F6E"/>
                </a:solidFill>
              </a:rPr>
              <a:t>Footer - add copy here</a:t>
            </a:r>
            <a:endParaRPr lang="en-US" altLang="fr-FR" smtClean="0">
              <a:solidFill>
                <a:srgbClr val="887F6E"/>
              </a:solidFill>
            </a:endParaRP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844B6BC-F488-4CD4-881E-D504F3382945}" type="slidenum">
              <a:rPr lang="en-US" altLang="fr-FR">
                <a:solidFill>
                  <a:srgbClr val="887F6E"/>
                </a:solidFill>
              </a:rPr>
              <a:pPr eaLnBrk="1" hangingPunct="1"/>
              <a:t>1</a:t>
            </a:fld>
            <a:endParaRPr lang="en-US" altLang="fr-FR">
              <a:solidFill>
                <a:srgbClr val="887F6E"/>
              </a:solidFill>
            </a:endParaRPr>
          </a:p>
        </p:txBody>
      </p:sp>
      <p:sp>
        <p:nvSpPr>
          <p:cNvPr id="4101" name="Text Placeholder 6"/>
          <p:cNvSpPr>
            <a:spLocks noGrp="1"/>
          </p:cNvSpPr>
          <p:nvPr>
            <p:ph type="body" sz="quarter" idx="12"/>
          </p:nvPr>
        </p:nvSpPr>
        <p:spPr>
          <a:xfrm>
            <a:off x="457200" y="1752600"/>
            <a:ext cx="8229600" cy="4410075"/>
          </a:xfrm>
        </p:spPr>
        <p:txBody>
          <a:bodyPr/>
          <a:lstStyle/>
          <a:p>
            <a:pPr>
              <a:buFontTx/>
              <a:buChar char="-"/>
            </a:pPr>
            <a:r>
              <a:rPr lang="en-US" sz="1800" dirty="0">
                <a:latin typeface="Arial" charset="0"/>
                <a:ea typeface="ＭＳ Ｐゴシック" pitchFamily="34" charset="-128"/>
              </a:rPr>
              <a:t>In the context of the reallocation of the 700 MHz band (i.e. change of the use of the band 694-790 MHz from broadcasting to mobile service), the Radio Spectrum Policy Group’s (RSPG) </a:t>
            </a:r>
            <a:r>
              <a:rPr lang="en-US" sz="1800" dirty="0">
                <a:latin typeface="Arial" charset="0"/>
                <a:ea typeface="ＭＳ Ｐゴシック" pitchFamily="34" charset="-128"/>
                <a:hlinkClick r:id="rId2"/>
              </a:rPr>
              <a:t>report</a:t>
            </a:r>
            <a:r>
              <a:rPr lang="en-US" sz="1800" dirty="0">
                <a:latin typeface="Arial" charset="0"/>
                <a:ea typeface="ＭＳ Ｐゴシック" pitchFamily="34" charset="-128"/>
              </a:rPr>
              <a:t> (published in 2013) indicates the need for bilateral and multilateral coordination, preferably  managed by multi country coordination groups (such as SEDDIF, WEDDIP and NEDDIF).</a:t>
            </a:r>
          </a:p>
          <a:p>
            <a:pPr>
              <a:buFontTx/>
              <a:buChar char="-"/>
            </a:pPr>
            <a:endParaRPr lang="en-US" sz="1800" dirty="0">
              <a:latin typeface="Arial" charset="0"/>
              <a:ea typeface="ＭＳ Ｐゴシック" pitchFamily="34" charset="-128"/>
            </a:endParaRPr>
          </a:p>
          <a:p>
            <a:pPr>
              <a:buFontTx/>
              <a:buChar char="-"/>
            </a:pPr>
            <a:r>
              <a:rPr lang="en-US" sz="1800" dirty="0">
                <a:latin typeface="Arial" charset="0"/>
                <a:ea typeface="ＭＳ Ｐゴシック" pitchFamily="34" charset="-128"/>
              </a:rPr>
              <a:t>This report also concludes that the coordination process would need to be monitored and reviewed by CEPT in order to ensure the consistency between the progresses of coordination in all involved countries.</a:t>
            </a:r>
          </a:p>
          <a:p>
            <a:pPr>
              <a:buFontTx/>
              <a:buChar char="-"/>
            </a:pPr>
            <a:endParaRPr lang="en-US" sz="1800" dirty="0">
              <a:latin typeface="Arial" charset="0"/>
              <a:ea typeface="ＭＳ Ｐゴシック" pitchFamily="34" charset="-128"/>
            </a:endParaRPr>
          </a:p>
          <a:p>
            <a:pPr>
              <a:buFontTx/>
              <a:buChar char="-"/>
            </a:pPr>
            <a:r>
              <a:rPr lang="en-US" sz="1800" dirty="0">
                <a:latin typeface="Arial" charset="0"/>
                <a:ea typeface="ＭＳ Ｐゴシック" pitchFamily="34" charset="-128"/>
              </a:rPr>
              <a:t>In this respect, the ECO was tasked by the ECC to develop an information repository. This would allow selected representatives from administrations and coordination groups to upload the information  they wish to make publicly available on the progress of the coordination in the UHF broadcasting band</a:t>
            </a:r>
            <a:r>
              <a:rPr lang="en-US" sz="1800" dirty="0" smtClean="0">
                <a:latin typeface="Arial" charset="0"/>
                <a:ea typeface="ＭＳ Ｐゴシック" pitchFamily="34" charset="-128"/>
              </a:rPr>
              <a:t>.</a:t>
            </a:r>
            <a:endParaRPr lang="da-DK" altLang="fr-FR" sz="1800" dirty="0" smtClean="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US" altLang="en-US" dirty="0">
                <a:latin typeface="Arial" charset="0"/>
                <a:ea typeface="ＭＳ Ｐゴシック" pitchFamily="34" charset="-128"/>
              </a:rPr>
              <a:t>Description of the </a:t>
            </a:r>
            <a:r>
              <a:rPr lang="en-US" altLang="en-US" dirty="0" smtClean="0">
                <a:latin typeface="Arial" charset="0"/>
                <a:ea typeface="ＭＳ Ｐゴシック" pitchFamily="34" charset="-128"/>
              </a:rPr>
              <a:t>Repository</a:t>
            </a:r>
            <a:endParaRPr lang="da-DK" altLang="fr-FR" dirty="0">
              <a:latin typeface="Arial" charset="0"/>
              <a:ea typeface="ＭＳ Ｐゴシック" pitchFamily="34" charset="-128"/>
            </a:endParaRPr>
          </a:p>
        </p:txBody>
      </p:sp>
      <p:sp>
        <p:nvSpPr>
          <p:cNvPr id="4099"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fr-FR" smtClean="0">
                <a:solidFill>
                  <a:srgbClr val="887F6E"/>
                </a:solidFill>
              </a:rPr>
              <a:t>Footer - add copy here</a:t>
            </a:r>
            <a:endParaRPr lang="en-US" altLang="fr-FR" smtClean="0">
              <a:solidFill>
                <a:srgbClr val="887F6E"/>
              </a:solidFill>
            </a:endParaRP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844B6BC-F488-4CD4-881E-D504F3382945}" type="slidenum">
              <a:rPr lang="en-US" altLang="fr-FR">
                <a:solidFill>
                  <a:srgbClr val="887F6E"/>
                </a:solidFill>
              </a:rPr>
              <a:pPr eaLnBrk="1" hangingPunct="1"/>
              <a:t>2</a:t>
            </a:fld>
            <a:endParaRPr lang="en-US" altLang="fr-FR">
              <a:solidFill>
                <a:srgbClr val="887F6E"/>
              </a:solidFill>
            </a:endParaRPr>
          </a:p>
        </p:txBody>
      </p:sp>
      <p:sp>
        <p:nvSpPr>
          <p:cNvPr id="4101" name="Text Placeholder 6"/>
          <p:cNvSpPr>
            <a:spLocks noGrp="1"/>
          </p:cNvSpPr>
          <p:nvPr>
            <p:ph type="body" sz="quarter" idx="12"/>
          </p:nvPr>
        </p:nvSpPr>
        <p:spPr>
          <a:xfrm>
            <a:off x="457200" y="1752600"/>
            <a:ext cx="5194920" cy="4410075"/>
          </a:xfrm>
        </p:spPr>
        <p:txBody>
          <a:bodyPr/>
          <a:lstStyle/>
          <a:p>
            <a:pPr>
              <a:lnSpc>
                <a:spcPct val="80000"/>
              </a:lnSpc>
            </a:pPr>
            <a:r>
              <a:rPr lang="en-US" altLang="fr-FR" sz="1800" b="1" dirty="0">
                <a:latin typeface="Arial" charset="0"/>
                <a:ea typeface="ＭＳ Ｐゴシック" pitchFamily="34" charset="-128"/>
              </a:rPr>
              <a:t>What is the 700 MHz band Repository ?</a:t>
            </a:r>
          </a:p>
          <a:p>
            <a:pPr lvl="1">
              <a:lnSpc>
                <a:spcPct val="80000"/>
              </a:lnSpc>
            </a:pPr>
            <a:r>
              <a:rPr lang="en-US" altLang="fr-FR" sz="1800" dirty="0">
                <a:latin typeface="Arial" charset="0"/>
                <a:ea typeface="ＭＳ Ｐゴシック" pitchFamily="34" charset="-128"/>
              </a:rPr>
              <a:t>The 700 MHz Repository displays coordination data submitted by administrations as result of the planned changed of use of the 700 MHz band</a:t>
            </a:r>
          </a:p>
          <a:p>
            <a:pPr lvl="1">
              <a:lnSpc>
                <a:spcPct val="80000"/>
              </a:lnSpc>
            </a:pPr>
            <a:r>
              <a:rPr lang="en-US" altLang="fr-FR" sz="1800" dirty="0">
                <a:latin typeface="Arial" charset="0"/>
                <a:ea typeface="ＭＳ Ｐゴシック" pitchFamily="34" charset="-128"/>
              </a:rPr>
              <a:t>The coordination data are submitted by administrations on a voluntary basis</a:t>
            </a:r>
          </a:p>
          <a:p>
            <a:pPr>
              <a:lnSpc>
                <a:spcPct val="80000"/>
              </a:lnSpc>
            </a:pPr>
            <a:endParaRPr lang="en-US" altLang="fr-FR" sz="1800" dirty="0">
              <a:latin typeface="Arial" charset="0"/>
              <a:ea typeface="ＭＳ Ｐゴシック" pitchFamily="34" charset="-128"/>
            </a:endParaRPr>
          </a:p>
          <a:p>
            <a:pPr>
              <a:lnSpc>
                <a:spcPct val="80000"/>
              </a:lnSpc>
            </a:pPr>
            <a:r>
              <a:rPr lang="en-US" altLang="fr-FR" sz="1800" b="1" dirty="0">
                <a:latin typeface="Arial" charset="0"/>
                <a:ea typeface="ＭＳ Ｐゴシック" pitchFamily="34" charset="-128"/>
              </a:rPr>
              <a:t>Why ?</a:t>
            </a:r>
          </a:p>
          <a:p>
            <a:pPr lvl="1">
              <a:lnSpc>
                <a:spcPct val="80000"/>
              </a:lnSpc>
            </a:pPr>
            <a:r>
              <a:rPr lang="en-US" sz="1800" dirty="0">
                <a:latin typeface="Arial" charset="0"/>
                <a:ea typeface="ＭＳ Ｐゴシック" pitchFamily="34" charset="-128"/>
              </a:rPr>
              <a:t>According to the RSPG Report, the Repository would : </a:t>
            </a:r>
          </a:p>
          <a:p>
            <a:pPr lvl="2">
              <a:lnSpc>
                <a:spcPct val="80000"/>
              </a:lnSpc>
            </a:pPr>
            <a:r>
              <a:rPr lang="en-US" dirty="0">
                <a:solidFill>
                  <a:schemeClr val="tx1"/>
                </a:solidFill>
                <a:latin typeface="Arial" charset="0"/>
                <a:ea typeface="ＭＳ Ｐゴシック" pitchFamily="34" charset="-128"/>
              </a:rPr>
              <a:t>ensure the consistency between the progress of coordination in all involved countries, including intra and inter the multi country coordination groups. </a:t>
            </a:r>
          </a:p>
          <a:p>
            <a:pPr lvl="2">
              <a:lnSpc>
                <a:spcPct val="80000"/>
              </a:lnSpc>
            </a:pPr>
            <a:r>
              <a:rPr lang="en-US" dirty="0">
                <a:solidFill>
                  <a:schemeClr val="tx1"/>
                </a:solidFill>
                <a:latin typeface="Arial" charset="0"/>
                <a:ea typeface="ＭＳ Ｐゴシック" pitchFamily="34" charset="-128"/>
              </a:rPr>
              <a:t>avoid a situation where “first-signed” agreement would negatively impact the possibility of compromise in another area </a:t>
            </a:r>
          </a:p>
          <a:p>
            <a:pPr lvl="2">
              <a:lnSpc>
                <a:spcPct val="80000"/>
              </a:lnSpc>
            </a:pPr>
            <a:r>
              <a:rPr lang="en-US" dirty="0">
                <a:solidFill>
                  <a:schemeClr val="tx1"/>
                </a:solidFill>
                <a:latin typeface="Arial" charset="0"/>
                <a:ea typeface="ＭＳ Ｐゴシック" pitchFamily="34" charset="-128"/>
              </a:rPr>
              <a:t>Allow to spot a deadlock in an area that would prevent the overall progress of negotiation. </a:t>
            </a:r>
          </a:p>
          <a:p>
            <a:pPr>
              <a:lnSpc>
                <a:spcPct val="80000"/>
              </a:lnSpc>
            </a:pPr>
            <a:endParaRPr lang="en-US" altLang="fr-FR" sz="1800" dirty="0">
              <a:latin typeface="Arial" charset="0"/>
              <a:ea typeface="ＭＳ Ｐゴシック" pitchFamily="34" charset="-128"/>
            </a:endParaRPr>
          </a:p>
          <a:p>
            <a:pPr>
              <a:lnSpc>
                <a:spcPct val="80000"/>
              </a:lnSpc>
            </a:pPr>
            <a:endParaRPr lang="en-US" altLang="fr-FR" sz="1800" dirty="0">
              <a:latin typeface="Arial" charset="0"/>
              <a:ea typeface="ＭＳ Ｐゴシック" pitchFamily="34" charset="-128"/>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4" y="4149080"/>
            <a:ext cx="3238500" cy="147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732" y="1916832"/>
            <a:ext cx="2359068" cy="1445880"/>
          </a:xfrm>
          <a:prstGeom prst="rect">
            <a:avLst/>
          </a:prstGeom>
        </p:spPr>
      </p:pic>
    </p:spTree>
    <p:extLst>
      <p:ext uri="{BB962C8B-B14F-4D97-AF65-F5344CB8AC3E}">
        <p14:creationId xmlns:p14="http://schemas.microsoft.com/office/powerpoint/2010/main" val="3017378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US" altLang="en-US" dirty="0">
                <a:latin typeface="Arial" charset="0"/>
                <a:ea typeface="ＭＳ Ｐゴシック" pitchFamily="34" charset="-128"/>
              </a:rPr>
              <a:t>Description of the </a:t>
            </a:r>
            <a:r>
              <a:rPr lang="en-US" altLang="en-US" dirty="0" smtClean="0">
                <a:latin typeface="Arial" charset="0"/>
                <a:ea typeface="ＭＳ Ｐゴシック" pitchFamily="34" charset="-128"/>
              </a:rPr>
              <a:t>Repository</a:t>
            </a:r>
            <a:endParaRPr lang="da-DK" altLang="fr-FR" dirty="0">
              <a:latin typeface="Arial" charset="0"/>
              <a:ea typeface="ＭＳ Ｐゴシック" pitchFamily="34" charset="-128"/>
            </a:endParaRPr>
          </a:p>
        </p:txBody>
      </p:sp>
      <p:sp>
        <p:nvSpPr>
          <p:cNvPr id="4099"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fr-FR" smtClean="0">
                <a:solidFill>
                  <a:srgbClr val="887F6E"/>
                </a:solidFill>
              </a:rPr>
              <a:t>Footer - add copy here</a:t>
            </a:r>
            <a:endParaRPr lang="en-US" altLang="fr-FR" smtClean="0">
              <a:solidFill>
                <a:srgbClr val="887F6E"/>
              </a:solidFill>
            </a:endParaRP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844B6BC-F488-4CD4-881E-D504F3382945}" type="slidenum">
              <a:rPr lang="en-US" altLang="fr-FR">
                <a:solidFill>
                  <a:srgbClr val="887F6E"/>
                </a:solidFill>
              </a:rPr>
              <a:pPr eaLnBrk="1" hangingPunct="1"/>
              <a:t>3</a:t>
            </a:fld>
            <a:endParaRPr lang="en-US" altLang="fr-FR">
              <a:solidFill>
                <a:srgbClr val="887F6E"/>
              </a:solidFill>
            </a:endParaRPr>
          </a:p>
        </p:txBody>
      </p:sp>
      <p:sp>
        <p:nvSpPr>
          <p:cNvPr id="4101" name="Text Placeholder 6"/>
          <p:cNvSpPr>
            <a:spLocks noGrp="1"/>
          </p:cNvSpPr>
          <p:nvPr>
            <p:ph type="body" sz="quarter" idx="12"/>
          </p:nvPr>
        </p:nvSpPr>
        <p:spPr>
          <a:xfrm>
            <a:off x="457200" y="1752600"/>
            <a:ext cx="8363272" cy="4410075"/>
          </a:xfrm>
        </p:spPr>
        <p:txBody>
          <a:bodyPr/>
          <a:lstStyle/>
          <a:p>
            <a:pPr>
              <a:lnSpc>
                <a:spcPct val="80000"/>
              </a:lnSpc>
            </a:pPr>
            <a:r>
              <a:rPr lang="en-US" altLang="fr-FR" sz="2400" dirty="0" smtClean="0"/>
              <a:t>Where can I find it ?</a:t>
            </a:r>
          </a:p>
          <a:p>
            <a:pPr lvl="1"/>
            <a:r>
              <a:rPr lang="en-US" dirty="0"/>
              <a:t>The 700 MHz repository can be accessed by following this </a:t>
            </a:r>
            <a:r>
              <a:rPr lang="en-US" b="1" dirty="0">
                <a:hlinkClick r:id="rId2"/>
              </a:rPr>
              <a:t>link</a:t>
            </a:r>
            <a:r>
              <a:rPr lang="en-US" b="1" dirty="0"/>
              <a:t>.</a:t>
            </a:r>
            <a:endParaRPr lang="en-US" dirty="0"/>
          </a:p>
          <a:p>
            <a:pPr lvl="1"/>
            <a:endParaRPr lang="en-US" dirty="0"/>
          </a:p>
          <a:p>
            <a:r>
              <a:rPr lang="en-US" sz="2400" dirty="0" smtClean="0"/>
              <a:t>How can I use it ?</a:t>
            </a:r>
          </a:p>
          <a:p>
            <a:pPr lvl="1"/>
            <a:r>
              <a:rPr lang="en-US" dirty="0"/>
              <a:t>The </a:t>
            </a:r>
            <a:r>
              <a:rPr lang="en-US" b="1" dirty="0"/>
              <a:t>consultation</a:t>
            </a:r>
            <a:r>
              <a:rPr lang="en-US" dirty="0"/>
              <a:t> of the Repository is available without registration</a:t>
            </a:r>
          </a:p>
          <a:p>
            <a:pPr lvl="1"/>
            <a:r>
              <a:rPr lang="en-US" dirty="0"/>
              <a:t>The </a:t>
            </a:r>
            <a:r>
              <a:rPr lang="en-US" b="1" dirty="0"/>
              <a:t>submission</a:t>
            </a:r>
            <a:r>
              <a:rPr lang="en-US" dirty="0"/>
              <a:t> of data by Administrations can be done only with a login/password.</a:t>
            </a:r>
          </a:p>
          <a:p>
            <a:pPr lvl="1"/>
            <a:r>
              <a:rPr lang="en-US" dirty="0"/>
              <a:t>The login/password are provided by the ECO staff</a:t>
            </a:r>
          </a:p>
          <a:p>
            <a:pPr lvl="1"/>
            <a:r>
              <a:rPr lang="en-US" dirty="0"/>
              <a:t>More detailed information on how to use the repository can be found </a:t>
            </a:r>
            <a:r>
              <a:rPr lang="en-US" b="1" dirty="0">
                <a:hlinkClick r:id="rId3"/>
              </a:rPr>
              <a:t>here</a:t>
            </a:r>
            <a:r>
              <a:rPr lang="en-US" b="1" dirty="0"/>
              <a:t>.</a:t>
            </a:r>
            <a:endParaRPr lang="en-US" dirty="0"/>
          </a:p>
          <a:p>
            <a:pPr>
              <a:lnSpc>
                <a:spcPct val="80000"/>
              </a:lnSpc>
            </a:pPr>
            <a:endParaRPr lang="en-US" altLang="fr-FR" sz="2400" dirty="0" smtClean="0"/>
          </a:p>
          <a:p>
            <a:pPr>
              <a:lnSpc>
                <a:spcPct val="80000"/>
              </a:lnSpc>
            </a:pPr>
            <a:endParaRPr lang="en-US" altLang="fr-FR" sz="2400" dirty="0" smtClean="0"/>
          </a:p>
          <a:p>
            <a:pPr>
              <a:lnSpc>
                <a:spcPct val="80000"/>
              </a:lnSpc>
            </a:pPr>
            <a:endParaRPr lang="en-US" altLang="fr-FR" sz="1800" dirty="0">
              <a:latin typeface="Arial" charset="0"/>
              <a:ea typeface="ＭＳ Ｐゴシック" pitchFamily="34" charset="-128"/>
            </a:endParaRPr>
          </a:p>
          <a:p>
            <a:pPr>
              <a:lnSpc>
                <a:spcPct val="80000"/>
              </a:lnSpc>
            </a:pPr>
            <a:endParaRPr lang="en-US" altLang="fr-FR" sz="1800" dirty="0">
              <a:latin typeface="Arial" charset="0"/>
              <a:ea typeface="ＭＳ Ｐゴシック" pitchFamily="34" charset="-128"/>
            </a:endParaRPr>
          </a:p>
        </p:txBody>
      </p:sp>
    </p:spTree>
    <p:extLst>
      <p:ext uri="{BB962C8B-B14F-4D97-AF65-F5344CB8AC3E}">
        <p14:creationId xmlns:p14="http://schemas.microsoft.com/office/powerpoint/2010/main" val="397416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US" altLang="en-US" dirty="0">
                <a:latin typeface="Arial" charset="0"/>
                <a:ea typeface="ＭＳ Ｐゴシック" pitchFamily="34" charset="-128"/>
              </a:rPr>
              <a:t>Description of the </a:t>
            </a:r>
            <a:r>
              <a:rPr lang="en-US" altLang="en-US" dirty="0" smtClean="0">
                <a:latin typeface="Arial" charset="0"/>
                <a:ea typeface="ＭＳ Ｐゴシック" pitchFamily="34" charset="-128"/>
              </a:rPr>
              <a:t>Repository</a:t>
            </a:r>
            <a:endParaRPr lang="da-DK" altLang="fr-FR" dirty="0">
              <a:latin typeface="Arial" charset="0"/>
              <a:ea typeface="ＭＳ Ｐゴシック" pitchFamily="34" charset="-128"/>
            </a:endParaRPr>
          </a:p>
        </p:txBody>
      </p:sp>
      <p:sp>
        <p:nvSpPr>
          <p:cNvPr id="4099"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fr-FR" smtClean="0">
                <a:solidFill>
                  <a:srgbClr val="887F6E"/>
                </a:solidFill>
              </a:rPr>
              <a:t>Footer - add copy here</a:t>
            </a:r>
            <a:endParaRPr lang="en-US" altLang="fr-FR" smtClean="0">
              <a:solidFill>
                <a:srgbClr val="887F6E"/>
              </a:solidFill>
            </a:endParaRP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844B6BC-F488-4CD4-881E-D504F3382945}" type="slidenum">
              <a:rPr lang="en-US" altLang="fr-FR">
                <a:solidFill>
                  <a:srgbClr val="887F6E"/>
                </a:solidFill>
              </a:rPr>
              <a:pPr eaLnBrk="1" hangingPunct="1"/>
              <a:t>4</a:t>
            </a:fld>
            <a:endParaRPr lang="en-US" altLang="fr-FR">
              <a:solidFill>
                <a:srgbClr val="887F6E"/>
              </a:solidFill>
            </a:endParaRPr>
          </a:p>
        </p:txBody>
      </p:sp>
      <p:sp>
        <p:nvSpPr>
          <p:cNvPr id="4101" name="Text Placeholder 6"/>
          <p:cNvSpPr>
            <a:spLocks noGrp="1"/>
          </p:cNvSpPr>
          <p:nvPr>
            <p:ph type="body" sz="quarter" idx="12"/>
          </p:nvPr>
        </p:nvSpPr>
        <p:spPr>
          <a:xfrm>
            <a:off x="457200" y="1752600"/>
            <a:ext cx="8363272" cy="4410075"/>
          </a:xfrm>
        </p:spPr>
        <p:txBody>
          <a:bodyPr/>
          <a:lstStyle/>
          <a:p>
            <a:pPr>
              <a:lnSpc>
                <a:spcPct val="80000"/>
              </a:lnSpc>
            </a:pPr>
            <a:r>
              <a:rPr lang="en-US" altLang="fr-FR" sz="2400" dirty="0" smtClean="0"/>
              <a:t>What are the next steps ?</a:t>
            </a:r>
          </a:p>
          <a:p>
            <a:pPr lvl="1">
              <a:lnSpc>
                <a:spcPct val="80000"/>
              </a:lnSpc>
            </a:pPr>
            <a:r>
              <a:rPr lang="en-US" dirty="0"/>
              <a:t>The 42nd ECC meeting (June 2016) decided to create a dedicated forum group for the 700 MHz repository, in order to increase the involvement from administrations and the visibility of the tool. </a:t>
            </a:r>
          </a:p>
          <a:p>
            <a:pPr lvl="1"/>
            <a:endParaRPr lang="en-US" dirty="0"/>
          </a:p>
          <a:p>
            <a:pPr lvl="1"/>
            <a:r>
              <a:rPr lang="en-US" dirty="0"/>
              <a:t>The 700 MHz Repository Forum Group shall:</a:t>
            </a:r>
          </a:p>
          <a:p>
            <a:pPr lvl="2"/>
            <a:r>
              <a:rPr lang="en-US" sz="1600" dirty="0" smtClean="0"/>
              <a:t>Identify further improvements to the 700 MHz Information repository, taking into account the cost implications of such developments;</a:t>
            </a:r>
          </a:p>
          <a:p>
            <a:pPr lvl="2"/>
            <a:r>
              <a:rPr lang="en-US" sz="1600" dirty="0" smtClean="0"/>
              <a:t>Provide guidance to ECO for the maintenance of the repository and the implementation of the developments mentioned in item 1;</a:t>
            </a:r>
          </a:p>
          <a:p>
            <a:pPr lvl="2"/>
            <a:r>
              <a:rPr lang="en-US" sz="1600" dirty="0" smtClean="0"/>
              <a:t>Provide, with the assistance of ECO, guidance to administrations on the format and on the upload of information; </a:t>
            </a:r>
          </a:p>
          <a:p>
            <a:pPr lvl="2"/>
            <a:r>
              <a:rPr lang="en-US" sz="1600" dirty="0" smtClean="0"/>
              <a:t>Liaise with the relevant regional coordination groups (e.g. WEDDIP, NEDDIF, SEDDIF);</a:t>
            </a:r>
          </a:p>
          <a:p>
            <a:pPr lvl="2"/>
            <a:r>
              <a:rPr lang="en-US" sz="1600" dirty="0" smtClean="0"/>
              <a:t>Report to the ECC Plenary;</a:t>
            </a:r>
          </a:p>
          <a:p>
            <a:pPr lvl="2"/>
            <a:r>
              <a:rPr lang="en-US" sz="1600" dirty="0" smtClean="0"/>
              <a:t>Work by electronic working methods only unless explicitly </a:t>
            </a:r>
            <a:r>
              <a:rPr lang="en-US" sz="1600" dirty="0" err="1" smtClean="0"/>
              <a:t>authorised</a:t>
            </a:r>
            <a:r>
              <a:rPr lang="en-US" sz="1600" dirty="0" smtClean="0"/>
              <a:t> by ECC.</a:t>
            </a:r>
          </a:p>
          <a:p>
            <a:pPr>
              <a:lnSpc>
                <a:spcPct val="80000"/>
              </a:lnSpc>
            </a:pPr>
            <a:endParaRPr lang="en-US" altLang="fr-FR" sz="2400" dirty="0" smtClean="0"/>
          </a:p>
          <a:p>
            <a:pPr>
              <a:lnSpc>
                <a:spcPct val="80000"/>
              </a:lnSpc>
            </a:pPr>
            <a:endParaRPr lang="en-US" altLang="fr-FR" sz="2400" dirty="0" smtClean="0"/>
          </a:p>
          <a:p>
            <a:pPr>
              <a:lnSpc>
                <a:spcPct val="80000"/>
              </a:lnSpc>
            </a:pPr>
            <a:endParaRPr lang="en-US" altLang="fr-FR" sz="1800" dirty="0">
              <a:latin typeface="Arial" charset="0"/>
              <a:ea typeface="ＭＳ Ｐゴシック" pitchFamily="34" charset="-128"/>
            </a:endParaRPr>
          </a:p>
          <a:p>
            <a:pPr>
              <a:lnSpc>
                <a:spcPct val="80000"/>
              </a:lnSpc>
            </a:pPr>
            <a:endParaRPr lang="en-US" altLang="fr-FR" sz="1800" dirty="0">
              <a:latin typeface="Arial" charset="0"/>
              <a:ea typeface="ＭＳ Ｐゴシック" pitchFamily="34" charset="-128"/>
            </a:endParaRPr>
          </a:p>
        </p:txBody>
      </p:sp>
    </p:spTree>
    <p:extLst>
      <p:ext uri="{BB962C8B-B14F-4D97-AF65-F5344CB8AC3E}">
        <p14:creationId xmlns:p14="http://schemas.microsoft.com/office/powerpoint/2010/main" val="1825175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US" altLang="en-US" dirty="0">
                <a:latin typeface="Arial" charset="0"/>
                <a:ea typeface="ＭＳ Ｐゴシック" pitchFamily="34" charset="-128"/>
              </a:rPr>
              <a:t>Activities of the Forum Group</a:t>
            </a:r>
            <a:endParaRPr lang="da-DK" altLang="fr-FR" dirty="0">
              <a:latin typeface="Arial" charset="0"/>
              <a:ea typeface="ＭＳ Ｐゴシック" pitchFamily="34" charset="-128"/>
            </a:endParaRPr>
          </a:p>
        </p:txBody>
      </p:sp>
      <p:sp>
        <p:nvSpPr>
          <p:cNvPr id="4099"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fr-FR" smtClean="0">
                <a:solidFill>
                  <a:srgbClr val="887F6E"/>
                </a:solidFill>
              </a:rPr>
              <a:t>Footer - add copy here</a:t>
            </a:r>
            <a:endParaRPr lang="en-US" altLang="fr-FR" smtClean="0">
              <a:solidFill>
                <a:srgbClr val="887F6E"/>
              </a:solidFill>
            </a:endParaRP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844B6BC-F488-4CD4-881E-D504F3382945}" type="slidenum">
              <a:rPr lang="en-US" altLang="fr-FR">
                <a:solidFill>
                  <a:srgbClr val="887F6E"/>
                </a:solidFill>
              </a:rPr>
              <a:pPr eaLnBrk="1" hangingPunct="1"/>
              <a:t>5</a:t>
            </a:fld>
            <a:endParaRPr lang="en-US" altLang="fr-FR">
              <a:solidFill>
                <a:srgbClr val="887F6E"/>
              </a:solidFill>
            </a:endParaRPr>
          </a:p>
        </p:txBody>
      </p:sp>
      <p:sp>
        <p:nvSpPr>
          <p:cNvPr id="4101" name="Text Placeholder 6"/>
          <p:cNvSpPr>
            <a:spLocks noGrp="1"/>
          </p:cNvSpPr>
          <p:nvPr>
            <p:ph type="body" sz="quarter" idx="12"/>
          </p:nvPr>
        </p:nvSpPr>
        <p:spPr>
          <a:xfrm>
            <a:off x="457200" y="1752600"/>
            <a:ext cx="8363272" cy="4410075"/>
          </a:xfrm>
        </p:spPr>
        <p:txBody>
          <a:bodyPr/>
          <a:lstStyle/>
          <a:p>
            <a:pPr>
              <a:lnSpc>
                <a:spcPct val="80000"/>
              </a:lnSpc>
            </a:pPr>
            <a:r>
              <a:rPr lang="en-US" altLang="fr-FR" sz="2000" dirty="0" smtClean="0"/>
              <a:t>The forum group has submitted a questionnaire in order to evaluate the current uses and the potential needs for evolution</a:t>
            </a:r>
          </a:p>
          <a:p>
            <a:pPr>
              <a:lnSpc>
                <a:spcPct val="80000"/>
              </a:lnSpc>
            </a:pPr>
            <a:endParaRPr lang="en-US" sz="2000" dirty="0" smtClean="0"/>
          </a:p>
          <a:p>
            <a:pPr>
              <a:lnSpc>
                <a:spcPct val="80000"/>
              </a:lnSpc>
            </a:pPr>
            <a:r>
              <a:rPr lang="en-US" sz="2000" dirty="0" smtClean="0"/>
              <a:t>After 4 weeks of consultation, 14 administrations have answered to the questionnaire about the use of the 700 MHz repository</a:t>
            </a:r>
          </a:p>
          <a:p>
            <a:pPr>
              <a:lnSpc>
                <a:spcPct val="80000"/>
              </a:lnSpc>
            </a:pPr>
            <a:endParaRPr lang="en-US" altLang="fr-FR" sz="2000" dirty="0" smtClean="0"/>
          </a:p>
          <a:p>
            <a:pPr>
              <a:lnSpc>
                <a:spcPct val="80000"/>
              </a:lnSpc>
            </a:pPr>
            <a:r>
              <a:rPr lang="en-US" altLang="fr-FR" sz="2000" dirty="0" smtClean="0"/>
              <a:t>The </a:t>
            </a:r>
            <a:r>
              <a:rPr lang="en-US" altLang="fr-FR" sz="2000" dirty="0" smtClean="0">
                <a:hlinkClick r:id="rId2"/>
              </a:rPr>
              <a:t>results </a:t>
            </a:r>
            <a:r>
              <a:rPr lang="en-US" altLang="fr-FR" sz="2000" dirty="0" smtClean="0"/>
              <a:t>were presented at the first web meeting organized on the 19</a:t>
            </a:r>
            <a:r>
              <a:rPr lang="en-US" altLang="fr-FR" sz="2000" baseline="30000" dirty="0" smtClean="0"/>
              <a:t>th</a:t>
            </a:r>
            <a:r>
              <a:rPr lang="en-US" altLang="fr-FR" sz="2000" dirty="0" smtClean="0"/>
              <a:t> of October 2016 </a:t>
            </a:r>
          </a:p>
          <a:p>
            <a:pPr>
              <a:lnSpc>
                <a:spcPct val="80000"/>
              </a:lnSpc>
            </a:pPr>
            <a:endParaRPr lang="en-US" altLang="fr-FR" sz="2000" dirty="0" smtClean="0"/>
          </a:p>
          <a:p>
            <a:pPr>
              <a:lnSpc>
                <a:spcPct val="80000"/>
              </a:lnSpc>
            </a:pPr>
            <a:r>
              <a:rPr lang="en-US" altLang="fr-FR" sz="2000" dirty="0" smtClean="0"/>
              <a:t>The following topics have been discussed and developed  : </a:t>
            </a:r>
          </a:p>
          <a:p>
            <a:pPr lvl="1">
              <a:lnSpc>
                <a:spcPct val="80000"/>
              </a:lnSpc>
            </a:pPr>
            <a:r>
              <a:rPr lang="en-US" altLang="fr-FR" sz="1800" b="1" dirty="0"/>
              <a:t>Submission of data </a:t>
            </a:r>
            <a:r>
              <a:rPr lang="en-US" altLang="fr-FR" sz="1800" dirty="0"/>
              <a:t>: format and deletion of entries</a:t>
            </a:r>
          </a:p>
          <a:p>
            <a:pPr lvl="1">
              <a:lnSpc>
                <a:spcPct val="80000"/>
              </a:lnSpc>
            </a:pPr>
            <a:r>
              <a:rPr lang="en-US" altLang="fr-FR" sz="1800" b="1" dirty="0"/>
              <a:t>Consultation of data </a:t>
            </a:r>
            <a:r>
              <a:rPr lang="en-US" altLang="fr-FR" sz="1800" dirty="0"/>
              <a:t>: map representation, statistics, improvement of the overview</a:t>
            </a:r>
          </a:p>
          <a:p>
            <a:pPr>
              <a:lnSpc>
                <a:spcPct val="80000"/>
              </a:lnSpc>
            </a:pPr>
            <a:endParaRPr lang="en-US" altLang="fr-FR" sz="1800" dirty="0" smtClean="0"/>
          </a:p>
          <a:p>
            <a:pPr>
              <a:lnSpc>
                <a:spcPct val="80000"/>
              </a:lnSpc>
            </a:pPr>
            <a:r>
              <a:rPr lang="en-US" altLang="fr-FR" sz="1800" dirty="0" smtClean="0"/>
              <a:t>All the items are described and open for discussion in the forum : </a:t>
            </a:r>
          </a:p>
          <a:p>
            <a:pPr lvl="1">
              <a:lnSpc>
                <a:spcPct val="80000"/>
              </a:lnSpc>
            </a:pPr>
            <a:r>
              <a:rPr lang="en-US" altLang="fr-FR" sz="1400" dirty="0" smtClean="0">
                <a:hlinkClick r:id="rId3"/>
              </a:rPr>
              <a:t>http://www.cept.org/ecc/groups/ecc/700-mhz-repository-fg/client/forum/</a:t>
            </a:r>
            <a:endParaRPr lang="en-US" altLang="fr-FR" sz="1400" dirty="0" smtClean="0"/>
          </a:p>
          <a:p>
            <a:pPr>
              <a:lnSpc>
                <a:spcPct val="80000"/>
              </a:lnSpc>
            </a:pPr>
            <a:endParaRPr lang="en-US" altLang="fr-FR" sz="2000" dirty="0" smtClean="0"/>
          </a:p>
          <a:p>
            <a:pPr>
              <a:lnSpc>
                <a:spcPct val="80000"/>
              </a:lnSpc>
            </a:pPr>
            <a:endParaRPr lang="en-US" altLang="fr-FR" sz="2000" dirty="0" smtClean="0"/>
          </a:p>
          <a:p>
            <a:pPr>
              <a:lnSpc>
                <a:spcPct val="80000"/>
              </a:lnSpc>
            </a:pPr>
            <a:endParaRPr lang="en-US" altLang="fr-FR" sz="1800" dirty="0">
              <a:latin typeface="Arial" charset="0"/>
              <a:ea typeface="ＭＳ Ｐゴシック" pitchFamily="34" charset="-128"/>
            </a:endParaRPr>
          </a:p>
          <a:p>
            <a:pPr>
              <a:lnSpc>
                <a:spcPct val="80000"/>
              </a:lnSpc>
            </a:pPr>
            <a:endParaRPr lang="en-US" altLang="fr-FR" sz="1800" dirty="0">
              <a:latin typeface="Arial" charset="0"/>
              <a:ea typeface="ＭＳ Ｐゴシック" pitchFamily="34" charset="-128"/>
            </a:endParaRPr>
          </a:p>
        </p:txBody>
      </p:sp>
    </p:spTree>
    <p:extLst>
      <p:ext uri="{BB962C8B-B14F-4D97-AF65-F5344CB8AC3E}">
        <p14:creationId xmlns:p14="http://schemas.microsoft.com/office/powerpoint/2010/main" val="1083601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US" altLang="en-US" dirty="0">
                <a:latin typeface="Arial" charset="0"/>
                <a:ea typeface="ＭＳ Ｐゴシック" pitchFamily="34" charset="-128"/>
              </a:rPr>
              <a:t>Examples of the future improvements</a:t>
            </a:r>
            <a:endParaRPr lang="da-DK" altLang="fr-FR" dirty="0">
              <a:latin typeface="Arial" charset="0"/>
              <a:ea typeface="ＭＳ Ｐゴシック" pitchFamily="34" charset="-128"/>
            </a:endParaRPr>
          </a:p>
        </p:txBody>
      </p:sp>
      <p:sp>
        <p:nvSpPr>
          <p:cNvPr id="4099"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fr-FR" smtClean="0">
                <a:solidFill>
                  <a:srgbClr val="887F6E"/>
                </a:solidFill>
              </a:rPr>
              <a:t>Footer - add copy here</a:t>
            </a:r>
            <a:endParaRPr lang="en-US" altLang="fr-FR" smtClean="0">
              <a:solidFill>
                <a:srgbClr val="887F6E"/>
              </a:solidFill>
            </a:endParaRP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844B6BC-F488-4CD4-881E-D504F3382945}" type="slidenum">
              <a:rPr lang="en-US" altLang="fr-FR">
                <a:solidFill>
                  <a:srgbClr val="887F6E"/>
                </a:solidFill>
              </a:rPr>
              <a:pPr eaLnBrk="1" hangingPunct="1"/>
              <a:t>6</a:t>
            </a:fld>
            <a:endParaRPr lang="en-US" altLang="fr-FR">
              <a:solidFill>
                <a:srgbClr val="887F6E"/>
              </a:solidFill>
            </a:endParaRPr>
          </a:p>
        </p:txBody>
      </p:sp>
      <p:sp>
        <p:nvSpPr>
          <p:cNvPr id="4101" name="Text Placeholder 6"/>
          <p:cNvSpPr>
            <a:spLocks noGrp="1"/>
          </p:cNvSpPr>
          <p:nvPr>
            <p:ph type="body" sz="quarter" idx="12"/>
          </p:nvPr>
        </p:nvSpPr>
        <p:spPr>
          <a:xfrm>
            <a:off x="457200" y="1752600"/>
            <a:ext cx="8363272" cy="4410075"/>
          </a:xfrm>
        </p:spPr>
        <p:txBody>
          <a:bodyPr/>
          <a:lstStyle/>
          <a:p>
            <a:pPr>
              <a:lnSpc>
                <a:spcPct val="80000"/>
              </a:lnSpc>
            </a:pPr>
            <a:r>
              <a:rPr lang="en-US" altLang="fr-FR" sz="2000" dirty="0" smtClean="0"/>
              <a:t>Map representation : </a:t>
            </a:r>
            <a:r>
              <a:rPr lang="en-US" altLang="fr-FR" sz="2000" dirty="0" smtClean="0">
                <a:hlinkClick r:id="rId2"/>
              </a:rPr>
              <a:t>https://anfr.opendatasoft.com/map/embed/700_mhz_repository_-_coordination_status/?static=false&amp;datasetcard=false</a:t>
            </a:r>
            <a:endParaRPr lang="en-US" altLang="fr-FR" sz="2000" dirty="0" smtClean="0"/>
          </a:p>
          <a:p>
            <a:pPr>
              <a:lnSpc>
                <a:spcPct val="80000"/>
              </a:lnSpc>
            </a:pPr>
            <a:endParaRPr lang="en-US" altLang="fr-FR" sz="1800" dirty="0">
              <a:latin typeface="Arial" charset="0"/>
              <a:ea typeface="ＭＳ Ｐゴシック" pitchFamily="34" charset="-128"/>
            </a:endParaRPr>
          </a:p>
          <a:p>
            <a:pPr>
              <a:lnSpc>
                <a:spcPct val="80000"/>
              </a:lnSpc>
            </a:pPr>
            <a:endParaRPr lang="en-US" altLang="fr-FR" sz="1800" dirty="0">
              <a:latin typeface="Arial" charset="0"/>
              <a:ea typeface="ＭＳ Ｐゴシック" pitchFamily="34" charset="-128"/>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32" b="5148"/>
          <a:stretch/>
        </p:blipFill>
        <p:spPr bwMode="auto">
          <a:xfrm>
            <a:off x="1162585" y="2773703"/>
            <a:ext cx="6762750" cy="3582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277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US" altLang="en-US" dirty="0">
                <a:latin typeface="Arial" charset="0"/>
                <a:ea typeface="ＭＳ Ｐゴシック" pitchFamily="34" charset="-128"/>
              </a:rPr>
              <a:t>Examples of the future improvements</a:t>
            </a:r>
            <a:endParaRPr lang="da-DK" altLang="fr-FR" dirty="0">
              <a:latin typeface="Arial" charset="0"/>
              <a:ea typeface="ＭＳ Ｐゴシック" pitchFamily="34" charset="-128"/>
            </a:endParaRPr>
          </a:p>
        </p:txBody>
      </p:sp>
      <p:sp>
        <p:nvSpPr>
          <p:cNvPr id="4099"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fr-FR" smtClean="0">
                <a:solidFill>
                  <a:srgbClr val="887F6E"/>
                </a:solidFill>
              </a:rPr>
              <a:t>Footer - add copy here</a:t>
            </a:r>
            <a:endParaRPr lang="en-US" altLang="fr-FR" smtClean="0">
              <a:solidFill>
                <a:srgbClr val="887F6E"/>
              </a:solidFill>
            </a:endParaRP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844B6BC-F488-4CD4-881E-D504F3382945}" type="slidenum">
              <a:rPr lang="en-US" altLang="fr-FR">
                <a:solidFill>
                  <a:srgbClr val="887F6E"/>
                </a:solidFill>
              </a:rPr>
              <a:pPr eaLnBrk="1" hangingPunct="1"/>
              <a:t>7</a:t>
            </a:fld>
            <a:endParaRPr lang="en-US" altLang="fr-FR">
              <a:solidFill>
                <a:srgbClr val="887F6E"/>
              </a:solidFill>
            </a:endParaRPr>
          </a:p>
        </p:txBody>
      </p:sp>
      <p:sp>
        <p:nvSpPr>
          <p:cNvPr id="4101" name="Text Placeholder 6"/>
          <p:cNvSpPr>
            <a:spLocks noGrp="1"/>
          </p:cNvSpPr>
          <p:nvPr>
            <p:ph type="body" sz="quarter" idx="12"/>
          </p:nvPr>
        </p:nvSpPr>
        <p:spPr>
          <a:xfrm>
            <a:off x="457200" y="1752600"/>
            <a:ext cx="8363272" cy="4410075"/>
          </a:xfrm>
        </p:spPr>
        <p:txBody>
          <a:bodyPr/>
          <a:lstStyle/>
          <a:p>
            <a:pPr>
              <a:lnSpc>
                <a:spcPct val="80000"/>
              </a:lnSpc>
            </a:pPr>
            <a:r>
              <a:rPr lang="en-US" altLang="fr-FR" sz="2000" dirty="0" smtClean="0"/>
              <a:t>Channel maps : (full google earth file available at </a:t>
            </a:r>
            <a:r>
              <a:rPr lang="en-US" altLang="fr-FR" sz="2000" dirty="0" smtClean="0">
                <a:hlinkClick r:id="rId2"/>
              </a:rPr>
              <a:t>http://www.cept.org/ecc/groups/ecc/700-mhz-repository-fg/client/forum/topic/414</a:t>
            </a:r>
            <a:r>
              <a:rPr lang="en-US" altLang="fr-FR" sz="2000" dirty="0" smtClean="0"/>
              <a:t>) </a:t>
            </a:r>
          </a:p>
          <a:p>
            <a:pPr>
              <a:lnSpc>
                <a:spcPct val="80000"/>
              </a:lnSpc>
            </a:pPr>
            <a:endParaRPr lang="en-US" altLang="fr-FR" sz="1800" dirty="0">
              <a:latin typeface="Arial" charset="0"/>
              <a:ea typeface="ＭＳ Ｐゴシック" pitchFamily="34" charset="-128"/>
            </a:endParaRPr>
          </a:p>
          <a:p>
            <a:pPr>
              <a:lnSpc>
                <a:spcPct val="80000"/>
              </a:lnSpc>
            </a:pPr>
            <a:endParaRPr lang="en-US" altLang="fr-FR" sz="1800" dirty="0">
              <a:latin typeface="Arial" charset="0"/>
              <a:ea typeface="ＭＳ Ｐゴシック" pitchFamily="34" charset="-128"/>
            </a:endParaRPr>
          </a:p>
        </p:txBody>
      </p:sp>
      <p:pic>
        <p:nvPicPr>
          <p:cNvPr id="7" name="Picture 2" descr="C:\Users\perros\Downloads\channel 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2739531"/>
            <a:ext cx="5764212"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975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lstStyle/>
          <a:p>
            <a:r>
              <a:rPr lang="en-US" altLang="en-US" dirty="0">
                <a:latin typeface="Arial" charset="0"/>
                <a:ea typeface="ＭＳ Ｐゴシック" pitchFamily="34" charset="-128"/>
              </a:rPr>
              <a:t>Examples of the future improvements</a:t>
            </a:r>
            <a:endParaRPr lang="da-DK" altLang="fr-FR" dirty="0">
              <a:latin typeface="Arial" charset="0"/>
              <a:ea typeface="ＭＳ Ｐゴシック" pitchFamily="34" charset="-128"/>
            </a:endParaRPr>
          </a:p>
        </p:txBody>
      </p:sp>
      <p:sp>
        <p:nvSpPr>
          <p:cNvPr id="4099" name="Date Placeholder 4"/>
          <p:cNvSpPr>
            <a:spLocks noGrp="1"/>
          </p:cNvSpPr>
          <p:nvPr>
            <p:ph type="dt"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fr-FR" smtClean="0">
                <a:solidFill>
                  <a:srgbClr val="887F6E"/>
                </a:solidFill>
              </a:rPr>
              <a:t>Footer - add copy here</a:t>
            </a:r>
            <a:endParaRPr lang="en-US" altLang="fr-FR" smtClean="0">
              <a:solidFill>
                <a:srgbClr val="887F6E"/>
              </a:solidFill>
            </a:endParaRPr>
          </a:p>
        </p:txBody>
      </p:sp>
      <p:sp>
        <p:nvSpPr>
          <p:cNvPr id="410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844B6BC-F488-4CD4-881E-D504F3382945}" type="slidenum">
              <a:rPr lang="en-US" altLang="fr-FR">
                <a:solidFill>
                  <a:srgbClr val="887F6E"/>
                </a:solidFill>
              </a:rPr>
              <a:pPr eaLnBrk="1" hangingPunct="1"/>
              <a:t>8</a:t>
            </a:fld>
            <a:endParaRPr lang="en-US" altLang="fr-FR">
              <a:solidFill>
                <a:srgbClr val="887F6E"/>
              </a:solidFill>
            </a:endParaRPr>
          </a:p>
        </p:txBody>
      </p:sp>
      <p:sp>
        <p:nvSpPr>
          <p:cNvPr id="4101" name="Text Placeholder 6"/>
          <p:cNvSpPr>
            <a:spLocks noGrp="1"/>
          </p:cNvSpPr>
          <p:nvPr>
            <p:ph type="body" sz="quarter" idx="12"/>
          </p:nvPr>
        </p:nvSpPr>
        <p:spPr>
          <a:xfrm>
            <a:off x="457200" y="1752600"/>
            <a:ext cx="8363272" cy="4410075"/>
          </a:xfrm>
        </p:spPr>
        <p:txBody>
          <a:bodyPr/>
          <a:lstStyle/>
          <a:p>
            <a:pPr>
              <a:lnSpc>
                <a:spcPct val="80000"/>
              </a:lnSpc>
            </a:pPr>
            <a:r>
              <a:rPr lang="en-US" altLang="fr-FR" sz="2000" dirty="0" smtClean="0"/>
              <a:t>Statistics:</a:t>
            </a:r>
          </a:p>
          <a:p>
            <a:pPr>
              <a:lnSpc>
                <a:spcPct val="80000"/>
              </a:lnSpc>
            </a:pPr>
            <a:endParaRPr lang="en-US" altLang="fr-FR" sz="1800" dirty="0">
              <a:latin typeface="Arial" charset="0"/>
              <a:ea typeface="ＭＳ Ｐゴシック" pitchFamily="34" charset="-128"/>
            </a:endParaRPr>
          </a:p>
          <a:p>
            <a:pPr>
              <a:lnSpc>
                <a:spcPct val="80000"/>
              </a:lnSpc>
            </a:pPr>
            <a:endParaRPr lang="en-US" altLang="fr-FR" sz="1800" dirty="0">
              <a:latin typeface="Arial" charset="0"/>
              <a:ea typeface="ＭＳ Ｐゴシック" pitchFamily="34" charset="-128"/>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32" t="23077" r="8192" b="15437"/>
          <a:stretch/>
        </p:blipFill>
        <p:spPr bwMode="auto">
          <a:xfrm>
            <a:off x="323529" y="2550252"/>
            <a:ext cx="8496944" cy="332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890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CCCCCC"/>
      </a:lt1>
      <a:dk2>
        <a:srgbClr val="1F497D"/>
      </a:dk2>
      <a:lt2>
        <a:srgbClr val="EEECE1"/>
      </a:lt2>
      <a:accent1>
        <a:srgbClr val="4F81BD"/>
      </a:accent1>
      <a:accent2>
        <a:srgbClr val="C0504D"/>
      </a:accent2>
      <a:accent3>
        <a:srgbClr val="E2E2E2"/>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3464</TotalTime>
  <Words>479</Words>
  <Application>Microsoft Office PowerPoint</Application>
  <PresentationFormat>On-screen Show (4:3)</PresentationFormat>
  <Paragraphs>91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700 MHz Repository and the associated ECC Forum Group </vt:lpstr>
      <vt:lpstr>Introduction</vt:lpstr>
      <vt:lpstr>Description of the Repository</vt:lpstr>
      <vt:lpstr>Description of the Repository</vt:lpstr>
      <vt:lpstr>Description of the Repository</vt:lpstr>
      <vt:lpstr>Activities of the Forum Group</vt:lpstr>
      <vt:lpstr>Examples of the future improvements</vt:lpstr>
      <vt:lpstr>Examples of the future improvements</vt:lpstr>
      <vt:lpstr>Examples of the future improvements</vt:lpstr>
      <vt:lpstr>Conclusions</vt:lpstr>
    </vt:vector>
  </TitlesOfParts>
  <Company>wonderlandWPA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 Smith</dc:creator>
  <cp:lastModifiedBy>Author</cp:lastModifiedBy>
  <cp:revision>32</cp:revision>
  <dcterms:created xsi:type="dcterms:W3CDTF">2011-06-23T11:16:25Z</dcterms:created>
  <dcterms:modified xsi:type="dcterms:W3CDTF">2016-12-05T09:04:09Z</dcterms:modified>
</cp:coreProperties>
</file>